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2" r:id="rId5"/>
    <p:sldId id="266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FAE"/>
    <a:srgbClr val="5EAE9B"/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26" autoAdjust="0"/>
    <p:restoredTop sz="95694" autoAdjust="0"/>
  </p:normalViewPr>
  <p:slideViewPr>
    <p:cSldViewPr>
      <p:cViewPr varScale="1">
        <p:scale>
          <a:sx n="103" d="100"/>
          <a:sy n="103" d="100"/>
        </p:scale>
        <p:origin x="27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E1C02-D332-4E4D-9940-48FDB75DE8E6}" type="datetimeFigureOut">
              <a:rPr lang="en-US" smtClean="0"/>
              <a:t>10/29/19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606-1B08-6840-B5FF-1E80BD02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60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A05CC-0BA4-4D99-A081-E8694A4856A3}" type="datetimeFigureOut">
              <a:rPr lang="en-US" smtClean="0"/>
              <a:t>10/29/19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F86F8-5AAA-4CC4-BE79-D16991FCE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F86F8-5AAA-4CC4-BE79-D16991FCEE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6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15CA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80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Other text you might need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457200" y="6477000"/>
            <a:ext cx="8229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spc="100" baseline="0" dirty="0">
                  <a:solidFill>
                    <a:schemeClr val="bg1">
                      <a:lumMod val="50000"/>
                    </a:schemeClr>
                  </a:solidFill>
                </a:rPr>
                <a:t>Telephone: (408) 971-9120  |  www.doubleknot.com  |  doubleknot@doubleknot.com | @doubleknotinc |  © 2019 Doubleknot, LLC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dirty="0"/>
              <a:t>Slide Title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576263" indent="-228600">
              <a:buFont typeface="Arial" panose="020B0604020202020204" pitchFamily="34" charset="0"/>
              <a:buChar char="•"/>
              <a:defRPr/>
            </a:lvl2pPr>
            <a:lvl4pPr marL="804863" indent="-228600">
              <a:defRPr sz="2400"/>
            </a:lvl4pPr>
            <a:lvl5pPr marL="1033463" indent="-228600"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10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Telephone: (408) 971-9120  |  www.doubleknot.com  |  doubleknot@doubleknot.com | @doubleknotinc |  </a:t>
            </a:r>
            <a:r>
              <a:rPr lang="en-US" sz="900" spc="100" baseline="0" dirty="0">
                <a:solidFill>
                  <a:schemeClr val="bg1">
                    <a:lumMod val="50000"/>
                  </a:schemeClr>
                </a:solidFill>
              </a:rPr>
              <a:t>© 2019 Doubleknot, LLC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10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@doubleknotinc |  © 2019 Doubleknot, LLC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@doubleknotinc |  © 2019 Doubleknot, LLC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@doubleknotinc |  © 2019 Doubleknot, LLC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@doubleknotinc |  © 2019 Doubleknot, LLC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Plain Text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10/29/19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October 29</a:t>
            </a:r>
            <a:r>
              <a:rPr lang="en-US" i="1" baseline="30000" dirty="0"/>
              <a:t>th</a:t>
            </a:r>
            <a:r>
              <a:rPr lang="en-US" i="1" dirty="0"/>
              <a:t>, 2019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Reoccurring Donations,</a:t>
            </a:r>
            <a:br>
              <a:rPr lang="en-US" i="1" dirty="0"/>
            </a:br>
            <a:r>
              <a:rPr lang="en-US" i="1" dirty="0"/>
              <a:t>Automatic Membership Renewals and Acknowledgement Letters</a:t>
            </a:r>
            <a:br>
              <a:rPr lang="en-US" i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1191C"/>
                </a:solidFill>
                <a:latin typeface="HelveticaNeue MediumCond" pitchFamily="34" charset="0"/>
              </a:rPr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charset="2"/>
              <a:buChar char="ü"/>
            </a:pPr>
            <a:r>
              <a:rPr lang="en-US" sz="2400" dirty="0"/>
              <a:t>We will keep this to 45 minutes or less</a:t>
            </a:r>
          </a:p>
          <a:p>
            <a:pPr lvl="1">
              <a:buFont typeface="Wingdings" charset="2"/>
              <a:buChar char="ü"/>
            </a:pPr>
            <a:r>
              <a:rPr lang="en-US" sz="2400" dirty="0"/>
              <a:t>Submit questions using the </a:t>
            </a:r>
            <a:r>
              <a:rPr lang="en-US" sz="2400" dirty="0" err="1"/>
              <a:t>GoToMeeting</a:t>
            </a:r>
            <a:r>
              <a:rPr lang="en-US" sz="2400" dirty="0"/>
              <a:t> question panel on the right</a:t>
            </a:r>
          </a:p>
          <a:p>
            <a:pPr lvl="1">
              <a:buFont typeface="Wingdings" charset="2"/>
              <a:buChar char="ü"/>
            </a:pPr>
            <a:r>
              <a:rPr lang="en-US" sz="2400" dirty="0"/>
              <a:t>The video will be posted online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7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1191C"/>
                </a:solidFill>
                <a:latin typeface="HelveticaNeue MediumCond" pitchFamily="34" charset="0"/>
              </a:rPr>
              <a:t>Rotating Event Banner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Create your event images.  Suggest 600 px wide and 300 px height. Also to make it easier use the same image for similar events.</a:t>
            </a:r>
          </a:p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Create an event category for those events you want in the rotation.</a:t>
            </a:r>
          </a:p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Assign selected events to the rotation category.</a:t>
            </a:r>
          </a:p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Edit selected events and put the image </a:t>
            </a:r>
            <a:r>
              <a:rPr lang="en-US" sz="2400" dirty="0" err="1"/>
              <a:t>url</a:t>
            </a:r>
            <a:r>
              <a:rPr lang="en-US" sz="2400" dirty="0"/>
              <a:t> into the field “</a:t>
            </a:r>
            <a:r>
              <a:rPr lang="en-US" sz="2400" dirty="0" err="1"/>
              <a:t>Url</a:t>
            </a:r>
            <a:r>
              <a:rPr lang="en-US" sz="2400" dirty="0"/>
              <a:t> for event pictures”</a:t>
            </a:r>
          </a:p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Insert the code for the Rotating Event Banner on to your page paying special attention to using the correct values for your organization.</a:t>
            </a:r>
          </a:p>
          <a:p>
            <a:pPr marL="804863" lvl="1" indent="-457200">
              <a:buFont typeface="+mj-lt"/>
              <a:buAutoNum type="arabicPeriod"/>
            </a:pPr>
            <a:r>
              <a:rPr lang="en-US" sz="2400" dirty="0"/>
              <a:t>Test it!!</a:t>
            </a:r>
          </a:p>
          <a:p>
            <a:pPr lvl="1">
              <a:buFont typeface="Wingdings" charset="2"/>
              <a:buChar char="ü"/>
            </a:pPr>
            <a:endParaRPr lang="en-US" sz="2400" dirty="0"/>
          </a:p>
          <a:p>
            <a:pPr lvl="1">
              <a:buFont typeface="Wingdings" charset="2"/>
              <a:buChar char="ü"/>
            </a:pPr>
            <a:endParaRPr lang="en-US" sz="2400" dirty="0"/>
          </a:p>
          <a:p>
            <a:pPr lvl="1">
              <a:buFont typeface="Wingdings" charset="2"/>
              <a:buChar char="ü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1191C"/>
                </a:solidFill>
                <a:latin typeface="HelveticaNeue MediumCond" pitchFamily="34" charset="0"/>
              </a:rPr>
              <a:t>Rotating Event Banner Code Insert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9820" y="8611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CD3DA-4703-0D4F-B3D4-01BFA7DD06FE}"/>
              </a:ext>
            </a:extLst>
          </p:cNvPr>
          <p:cNvSpPr txBox="1"/>
          <p:nvPr/>
        </p:nvSpPr>
        <p:spPr>
          <a:xfrm>
            <a:off x="152400" y="1219200"/>
            <a:ext cx="801321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&lt;style type="text/</a:t>
            </a:r>
            <a:r>
              <a:rPr lang="en-US" sz="1200" dirty="0" err="1"/>
              <a:t>css</a:t>
            </a:r>
            <a:r>
              <a:rPr lang="en-US" sz="1200" dirty="0"/>
              <a:t>"&gt;#dk-</a:t>
            </a:r>
            <a:r>
              <a:rPr lang="en-US" sz="1200" dirty="0" err="1"/>
              <a:t>rss</a:t>
            </a:r>
            <a:r>
              <a:rPr lang="en-US" sz="1200" dirty="0"/>
              <a:t>-banners {</a:t>
            </a:r>
          </a:p>
          <a:p>
            <a:r>
              <a:rPr lang="en-US" sz="1200" dirty="0"/>
              <a:t> background-color:#</a:t>
            </a:r>
            <a:r>
              <a:rPr lang="en-US" sz="1200" dirty="0" err="1"/>
              <a:t>efefef</a:t>
            </a:r>
            <a:r>
              <a:rPr lang="en-US" sz="1200" dirty="0"/>
              <a:t>;</a:t>
            </a:r>
          </a:p>
          <a:p>
            <a:r>
              <a:rPr lang="en-US" sz="1200" dirty="0"/>
              <a:t> padding:20px 0px 20px 0px;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.</a:t>
            </a:r>
            <a:r>
              <a:rPr lang="en-US" sz="1200" dirty="0" err="1"/>
              <a:t>dkbannerimagediv</a:t>
            </a:r>
            <a:r>
              <a:rPr lang="en-US" sz="1200" dirty="0"/>
              <a:t> {</a:t>
            </a:r>
          </a:p>
          <a:p>
            <a:r>
              <a:rPr lang="en-US" sz="1200" dirty="0"/>
              <a:t> max-width:150px !important;</a:t>
            </a:r>
          </a:p>
          <a:p>
            <a:r>
              <a:rPr lang="en-US" sz="1200" dirty="0"/>
              <a:t> </a:t>
            </a:r>
            <a:r>
              <a:rPr lang="en-US" sz="1200" dirty="0" err="1"/>
              <a:t>height:auto</a:t>
            </a:r>
            <a:r>
              <a:rPr lang="en-US" sz="1200" dirty="0"/>
              <a:t> !important;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.</a:t>
            </a:r>
            <a:r>
              <a:rPr lang="en-US" sz="1200" dirty="0" err="1"/>
              <a:t>dkbannertitlediv</a:t>
            </a:r>
            <a:r>
              <a:rPr lang="en-US" sz="1200" dirty="0"/>
              <a:t> {</a:t>
            </a:r>
          </a:p>
          <a:p>
            <a:r>
              <a:rPr lang="en-US" sz="1200" dirty="0"/>
              <a:t> font-size:12px;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@media only screen and (max-width : 640px),</a:t>
            </a:r>
          </a:p>
          <a:p>
            <a:r>
              <a:rPr lang="en-US" sz="1200" dirty="0"/>
              <a:t>only screen and (min-device-width: 481px) and (max-device-width: 1024px) and (</a:t>
            </a:r>
            <a:r>
              <a:rPr lang="en-US" sz="1200" dirty="0" err="1"/>
              <a:t>orientation:portrait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.</a:t>
            </a:r>
            <a:r>
              <a:rPr lang="en-US" sz="1200" dirty="0" err="1"/>
              <a:t>dkbannerimagediv</a:t>
            </a:r>
            <a:r>
              <a:rPr lang="en-US" sz="1200" dirty="0"/>
              <a:t> {</a:t>
            </a:r>
          </a:p>
          <a:p>
            <a:r>
              <a:rPr lang="en-US" sz="1200" dirty="0"/>
              <a:t> max-width:100% !important;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height:auto</a:t>
            </a:r>
            <a:r>
              <a:rPr lang="en-US" sz="1200" dirty="0"/>
              <a:t> !important;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&lt;/style&gt;</a:t>
            </a:r>
          </a:p>
          <a:p>
            <a:endParaRPr lang="en-US" sz="1200" dirty="0"/>
          </a:p>
          <a:p>
            <a:r>
              <a:rPr lang="en-US" sz="1200" dirty="0"/>
              <a:t>&lt;p&gt;Here it is&lt;/p&gt;</a:t>
            </a:r>
          </a:p>
          <a:p>
            <a:r>
              <a:rPr lang="en-US" sz="1200" dirty="0"/>
              <a:t>&lt;script </a:t>
            </a:r>
            <a:r>
              <a:rPr lang="en-US" sz="1200" dirty="0" err="1"/>
              <a:t>src</a:t>
            </a:r>
            <a:r>
              <a:rPr lang="en-US" sz="1200" dirty="0"/>
              <a:t>="https://</a:t>
            </a:r>
            <a:r>
              <a:rPr lang="en-US" sz="1200" dirty="0" err="1">
                <a:highlight>
                  <a:srgbClr val="FFFF00"/>
                </a:highlight>
              </a:rPr>
              <a:t>stage</a:t>
            </a:r>
            <a:r>
              <a:rPr lang="en-US" sz="1200" dirty="0" err="1"/>
              <a:t>.doubleknot.com</a:t>
            </a:r>
            <a:r>
              <a:rPr lang="en-US" sz="1200" dirty="0"/>
              <a:t>/scripts/sdk.js?rev-4.0" async=""&gt;&lt;/script&gt;</a:t>
            </a:r>
          </a:p>
          <a:p>
            <a:endParaRPr lang="en-US" sz="1200" dirty="0"/>
          </a:p>
          <a:p>
            <a:r>
              <a:rPr lang="en-US" sz="1200" dirty="0"/>
              <a:t>&lt;div </a:t>
            </a:r>
            <a:r>
              <a:rPr lang="en-US" sz="1200" dirty="0">
                <a:highlight>
                  <a:srgbClr val="FFFF00"/>
                </a:highlight>
              </a:rPr>
              <a:t>data-number-display="4" </a:t>
            </a:r>
            <a:r>
              <a:rPr lang="en-US" sz="1200" dirty="0"/>
              <a:t>data-</a:t>
            </a:r>
            <a:r>
              <a:rPr lang="en-US" sz="1200" dirty="0" err="1"/>
              <a:t>url</a:t>
            </a:r>
            <a:r>
              <a:rPr lang="en-US" sz="1200" dirty="0"/>
              <a:t>="https://</a:t>
            </a:r>
            <a:r>
              <a:rPr lang="en-US" sz="1200" dirty="0" err="1">
                <a:highlight>
                  <a:srgbClr val="FFFF00"/>
                </a:highlight>
              </a:rPr>
              <a:t>stage</a:t>
            </a:r>
            <a:r>
              <a:rPr lang="en-US" sz="1200" dirty="0" err="1"/>
              <a:t>.doubleknot.com</a:t>
            </a:r>
            <a:r>
              <a:rPr lang="en-US" sz="1200" dirty="0"/>
              <a:t>/</a:t>
            </a:r>
            <a:r>
              <a:rPr lang="en-US" sz="1200" dirty="0" err="1"/>
              <a:t>rss</a:t>
            </a:r>
            <a:r>
              <a:rPr lang="en-US" sz="1200" dirty="0"/>
              <a:t>/</a:t>
            </a:r>
            <a:r>
              <a:rPr lang="en-US" sz="1200" dirty="0" err="1"/>
              <a:t>rss_events.aspx?</a:t>
            </a:r>
            <a:r>
              <a:rPr lang="en-US" sz="1200" dirty="0" err="1">
                <a:highlight>
                  <a:srgbClr val="FFFF00"/>
                </a:highlight>
              </a:rPr>
              <a:t>cnt</a:t>
            </a:r>
            <a:r>
              <a:rPr lang="en-US" sz="1200" dirty="0">
                <a:highlight>
                  <a:srgbClr val="FFFF00"/>
                </a:highlight>
              </a:rPr>
              <a:t>=150</a:t>
            </a:r>
            <a:r>
              <a:rPr lang="en-US" sz="1200" dirty="0"/>
              <a:t>&amp;amp;</a:t>
            </a:r>
            <a:r>
              <a:rPr lang="en-US" sz="1200" dirty="0">
                <a:highlight>
                  <a:srgbClr val="FFFF00"/>
                </a:highlight>
              </a:rPr>
              <a:t>categoryid= 15773</a:t>
            </a:r>
          </a:p>
          <a:p>
            <a:r>
              <a:rPr lang="en-US" sz="1200" dirty="0"/>
              <a:t>&amp;amp;</a:t>
            </a:r>
            <a:r>
              <a:rPr lang="en-US" sz="1200" dirty="0">
                <a:highlight>
                  <a:srgbClr val="FFFF00"/>
                </a:highlight>
              </a:rPr>
              <a:t>orgkey=2683</a:t>
            </a:r>
            <a:r>
              <a:rPr lang="en-US" sz="1200" dirty="0"/>
              <a:t>&amp;amp;embedimage=</a:t>
            </a:r>
            <a:r>
              <a:rPr lang="en-US" sz="1200" dirty="0" err="1"/>
              <a:t>FALSE&amp;amp;hidedesc</a:t>
            </a:r>
            <a:r>
              <a:rPr lang="en-US" sz="1200" dirty="0"/>
              <a:t>=</a:t>
            </a:r>
            <a:r>
              <a:rPr lang="en-US" sz="1200" dirty="0" err="1"/>
              <a:t>TRUE&amp;amp;hideChannelDesc</a:t>
            </a:r>
            <a:r>
              <a:rPr lang="en-US" sz="1200" dirty="0"/>
              <a:t>=</a:t>
            </a:r>
            <a:r>
              <a:rPr lang="en-US" sz="1200" dirty="0" err="1"/>
              <a:t>TRUE&amp;amp;subscriblink</a:t>
            </a:r>
            <a:r>
              <a:rPr lang="en-US" sz="1200" dirty="0"/>
              <a:t>=false”</a:t>
            </a:r>
          </a:p>
          <a:p>
            <a:r>
              <a:rPr lang="en-US" sz="1200" dirty="0"/>
              <a:t> id="dk-</a:t>
            </a:r>
            <a:r>
              <a:rPr lang="en-US" sz="1200" dirty="0" err="1"/>
              <a:t>rss</a:t>
            </a:r>
            <a:r>
              <a:rPr lang="en-US" sz="1200" dirty="0"/>
              <a:t>-banners" style="min-height:150px;"&gt;&amp;</a:t>
            </a:r>
            <a:r>
              <a:rPr lang="en-US" sz="1200" dirty="0" err="1"/>
              <a:t>nbsp</a:t>
            </a:r>
            <a:r>
              <a:rPr lang="en-US" sz="1200" dirty="0"/>
              <a:t>;&lt;/div&gt;</a:t>
            </a:r>
          </a:p>
          <a:p>
            <a:endParaRPr lang="en-US" sz="1200" dirty="0"/>
          </a:p>
          <a:p>
            <a:r>
              <a:rPr lang="en-US" sz="1200" dirty="0"/>
              <a:t>&lt;p&gt;Here it is&lt;/p&gt;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74EEA4-EE8D-E04B-949F-A40B63062AAB}"/>
              </a:ext>
            </a:extLst>
          </p:cNvPr>
          <p:cNvSpPr/>
          <p:nvPr/>
        </p:nvSpPr>
        <p:spPr>
          <a:xfrm>
            <a:off x="4267200" y="1600200"/>
            <a:ext cx="4535714" cy="17543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3215DC-D261-7A4D-919D-126E4AAB7AF2}"/>
              </a:ext>
            </a:extLst>
          </p:cNvPr>
          <p:cNvSpPr txBox="1"/>
          <p:nvPr/>
        </p:nvSpPr>
        <p:spPr>
          <a:xfrm>
            <a:off x="4290197" y="1665076"/>
            <a:ext cx="4463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200" dirty="0"/>
              <a:t>data-number-display="4” where 4 is the number of events in the rotation 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RSS query String</a:t>
            </a:r>
          </a:p>
          <a:p>
            <a:pPr marL="628650" lvl="1" indent="-171450">
              <a:buFontTx/>
              <a:buChar char="-"/>
            </a:pPr>
            <a:r>
              <a:rPr lang="en-US" sz="1200" dirty="0" err="1"/>
              <a:t>cnt</a:t>
            </a:r>
            <a:r>
              <a:rPr lang="en-US" sz="1200" dirty="0"/>
              <a:t>=150 </a:t>
            </a:r>
            <a:r>
              <a:rPr lang="mr-IN" sz="1200" dirty="0"/>
              <a:t>–</a:t>
            </a:r>
            <a:r>
              <a:rPr lang="en-US" sz="1200" dirty="0"/>
              <a:t> the number of items to return. Keep it height.</a:t>
            </a:r>
          </a:p>
          <a:p>
            <a:pPr marL="628650" lvl="1" indent="-171450">
              <a:buFontTx/>
              <a:buChar char="-"/>
            </a:pPr>
            <a:r>
              <a:rPr lang="en-US" sz="1200" dirty="0" err="1"/>
              <a:t>categoryid</a:t>
            </a:r>
            <a:r>
              <a:rPr lang="en-US" sz="1200" dirty="0"/>
              <a:t>=20886 </a:t>
            </a:r>
            <a:r>
              <a:rPr lang="mr-IN" sz="1200" dirty="0"/>
              <a:t>–</a:t>
            </a:r>
            <a:r>
              <a:rPr lang="en-US" sz="1200" dirty="0"/>
              <a:t> Key to the event category to include in the rotation</a:t>
            </a:r>
          </a:p>
          <a:p>
            <a:pPr marL="628650" lvl="1" indent="-171450">
              <a:buFontTx/>
              <a:buChar char="-"/>
            </a:pPr>
            <a:r>
              <a:rPr lang="en-US" sz="1200" dirty="0" err="1"/>
              <a:t>orgkey</a:t>
            </a:r>
            <a:r>
              <a:rPr lang="en-US" sz="1200" dirty="0"/>
              <a:t>=4153 </a:t>
            </a:r>
            <a:r>
              <a:rPr lang="mr-IN" sz="1200" dirty="0"/>
              <a:t>–</a:t>
            </a:r>
            <a:r>
              <a:rPr lang="en-US" sz="1200" dirty="0"/>
              <a:t> This is your unique organization key</a:t>
            </a:r>
          </a:p>
          <a:p>
            <a:pPr marL="628650" lvl="1" indent="-171450">
              <a:buFontTx/>
              <a:buChar char="-"/>
            </a:pPr>
            <a:r>
              <a:rPr lang="en-US" sz="1200" dirty="0" err="1"/>
              <a:t>url</a:t>
            </a:r>
            <a:r>
              <a:rPr lang="en-US" sz="1200" dirty="0"/>
              <a:t> – use your organization prefix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3015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1191C"/>
                </a:solidFill>
                <a:latin typeface="HelveticaNeue MediumCond" pitchFamily="34" charset="0"/>
              </a:rPr>
              <a:t>Embedded Calendar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9820" y="8611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CD3DA-4703-0D4F-B3D4-01BFA7DD06FE}"/>
              </a:ext>
            </a:extLst>
          </p:cNvPr>
          <p:cNvSpPr txBox="1"/>
          <p:nvPr/>
        </p:nvSpPr>
        <p:spPr>
          <a:xfrm>
            <a:off x="152400" y="1414249"/>
            <a:ext cx="72952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&lt;p&gt;Here is it&lt;/p&gt;</a:t>
            </a:r>
          </a:p>
          <a:p>
            <a:endParaRPr lang="en-US" sz="1200" dirty="0"/>
          </a:p>
          <a:p>
            <a:r>
              <a:rPr lang="en-US" sz="1200" dirty="0"/>
              <a:t>&lt;div data-</a:t>
            </a:r>
            <a:r>
              <a:rPr lang="en-US" sz="1200" dirty="0" err="1"/>
              <a:t>url</a:t>
            </a:r>
            <a:r>
              <a:rPr lang="en-US" sz="1200" dirty="0"/>
              <a:t>="https://</a:t>
            </a:r>
            <a:r>
              <a:rPr lang="en-US" sz="1200" dirty="0" err="1">
                <a:highlight>
                  <a:srgbClr val="FFFF00"/>
                </a:highlight>
              </a:rPr>
              <a:t>stage</a:t>
            </a:r>
            <a:r>
              <a:rPr lang="en-US" sz="1200" dirty="0" err="1"/>
              <a:t>.doubleknot.com</a:t>
            </a:r>
            <a:r>
              <a:rPr lang="en-US" sz="1200" dirty="0"/>
              <a:t>/app/calendar/standard/</a:t>
            </a:r>
            <a:r>
              <a:rPr lang="en-US" sz="1200" dirty="0">
                <a:highlight>
                  <a:srgbClr val="FFFF00"/>
                </a:highlight>
              </a:rPr>
              <a:t>2683</a:t>
            </a:r>
            <a:r>
              <a:rPr lang="en-US" sz="1200" dirty="0"/>
              <a:t>" id="dk-event-calendar"&gt;&amp;</a:t>
            </a:r>
            <a:r>
              <a:rPr lang="en-US" sz="1200" dirty="0" err="1"/>
              <a:t>nbsp</a:t>
            </a:r>
            <a:r>
              <a:rPr lang="en-US" sz="1200" dirty="0"/>
              <a:t>;&lt;/div&gt;</a:t>
            </a:r>
          </a:p>
          <a:p>
            <a:r>
              <a:rPr lang="en-US" sz="1200" dirty="0"/>
              <a:t>&lt;script type="text/</a:t>
            </a:r>
            <a:r>
              <a:rPr lang="en-US" sz="1200" dirty="0" err="1"/>
              <a:t>javascript</a:t>
            </a:r>
            <a:r>
              <a:rPr lang="en-US" sz="1200" dirty="0"/>
              <a:t>" </a:t>
            </a:r>
            <a:r>
              <a:rPr lang="en-US" sz="1200" dirty="0" err="1"/>
              <a:t>src</a:t>
            </a:r>
            <a:r>
              <a:rPr lang="en-US" sz="1200" dirty="0"/>
              <a:t>="https://</a:t>
            </a:r>
            <a:r>
              <a:rPr lang="en-US" sz="1200" dirty="0" err="1">
                <a:highlight>
                  <a:srgbClr val="FFFF00"/>
                </a:highlight>
              </a:rPr>
              <a:t>stage</a:t>
            </a:r>
            <a:r>
              <a:rPr lang="en-US" sz="1200" dirty="0" err="1"/>
              <a:t>.doubleknot.com</a:t>
            </a:r>
            <a:r>
              <a:rPr lang="en-US" sz="1200" dirty="0"/>
              <a:t>/scripts/</a:t>
            </a:r>
            <a:r>
              <a:rPr lang="en-US" sz="1200" dirty="0" err="1"/>
              <a:t>jsdk.js</a:t>
            </a:r>
            <a:r>
              <a:rPr lang="en-US" sz="1200" dirty="0"/>
              <a:t>"&gt;&lt;/script&gt;</a:t>
            </a:r>
          </a:p>
          <a:p>
            <a:endParaRPr lang="en-US" sz="1200" dirty="0"/>
          </a:p>
          <a:p>
            <a:r>
              <a:rPr lang="en-US" sz="1200" dirty="0"/>
              <a:t>&lt;p&gt;Here it is&lt;/p&gt;</a:t>
            </a:r>
          </a:p>
        </p:txBody>
      </p:sp>
    </p:spTree>
    <p:extLst>
      <p:ext uri="{BB962C8B-B14F-4D97-AF65-F5344CB8AC3E}">
        <p14:creationId xmlns:p14="http://schemas.microsoft.com/office/powerpoint/2010/main" val="197853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91191C"/>
                </a:solidFill>
                <a:latin typeface="HelveticaNeue MediumCond" pitchFamily="34" charset="0"/>
              </a:rPr>
              <a:t>Demo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39820" y="8611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04508"/>
      </p:ext>
    </p:extLst>
  </p:cSld>
  <p:clrMapOvr>
    <a:masterClrMapping/>
  </p:clrMapOvr>
</p:sld>
</file>

<file path=ppt/theme/theme1.xml><?xml version="1.0" encoding="utf-8"?>
<a:theme xmlns:a="http://schemas.openxmlformats.org/drawingml/2006/main" name="New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NewPPTTemplate</Template>
  <TotalTime>5056</TotalTime>
  <Words>509</Words>
  <Application>Microsoft Macintosh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HelveticaNeue MediumCond</vt:lpstr>
      <vt:lpstr>Wingdings</vt:lpstr>
      <vt:lpstr>NewPPTTemplate</vt:lpstr>
      <vt:lpstr>October 29th, 2019  Reoccurring Donations, Automatic Membership Renewals and Acknowledgement Letters </vt:lpstr>
      <vt:lpstr>Housekeeping</vt:lpstr>
      <vt:lpstr>Rotating Event Banner Process</vt:lpstr>
      <vt:lpstr>Rotating Event Banner Code Insert</vt:lpstr>
      <vt:lpstr>Embedded Calendar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Doubleknot for Girl Scout Councils</dc:title>
  <dc:creator>Elissa K Miller</dc:creator>
  <cp:lastModifiedBy>Joseph Garappolo</cp:lastModifiedBy>
  <cp:revision>186</cp:revision>
  <dcterms:created xsi:type="dcterms:W3CDTF">2016-03-22T16:57:51Z</dcterms:created>
  <dcterms:modified xsi:type="dcterms:W3CDTF">2019-10-29T17:00:50Z</dcterms:modified>
</cp:coreProperties>
</file>